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4" r:id="rId6"/>
    <p:sldId id="267" r:id="rId7"/>
    <p:sldId id="268" r:id="rId8"/>
    <p:sldId id="263" r:id="rId9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宋体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宋体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宋体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宋体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8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F3FF3B9-9C55-49A1-928B-93F0110FF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altLang="zh-CN"/>
              <a:t>Образец заголовка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altLang="zh-CN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7B7-DFE4-4E71-9984-6030E600D149}" type="datetimeFigureOut">
              <a:rPr lang="zh-CN" altLang="en-US"/>
              <a:pPr>
                <a:defRPr/>
              </a:pPr>
              <a:t>2023-11-14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B6EF3-E6BA-4457-A30E-C303AE502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/>
              <a:t>Образец заголовка</a:t>
            </a:r>
            <a:endParaRPr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81563-ADCE-479A-B2EF-FF1C6A135141}" type="datetimeFigureOut">
              <a:rPr lang="zh-CN" altLang="en-US"/>
              <a:pPr>
                <a:defRPr/>
              </a:pPr>
              <a:t>2023-11-14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CEACC-E45A-4A47-9603-7DFC10F33E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85D18-24BE-4726-AD36-17335A89A19C}" type="datetimeFigureOut">
              <a:rPr lang="zh-CN" altLang="en-US"/>
              <a:pPr>
                <a:defRPr/>
              </a:pPr>
              <a:t>2023-11-14</a:t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79FF6-0BAD-4F08-82EE-09F097643E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zh-CN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smtClean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2E24EEA-DA9A-4FEA-92FD-ABDA6356CFA3}" type="datetimeFigureOut">
              <a:rPr lang="zh-CN" altLang="en-US"/>
              <a:pPr>
                <a:defRPr/>
              </a:pPr>
              <a:t>2023-11-14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AD64165-2F12-4D4B-A37B-BAB7FB768D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 spd="slow">
    <p:fade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/>
          <a:cs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/>
          <a:cs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/>
          <a:cs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/>
          <a:cs typeface="Arial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9.jpeg"/><Relationship Id="rId2" Type="http://schemas.openxmlformats.org/officeDocument/2006/relationships/tags" Target="../tags/tag2.xml"/><Relationship Id="rId1" Type="http://schemas.openxmlformats.org/officeDocument/2006/relationships/video" Target="NULL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ideo" Target="NULL" TargetMode="External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"/>
          <p:cNvSpPr>
            <a:spLocks noGrp="1"/>
          </p:cNvSpPr>
          <p:nvPr>
            <p:ph type="ctrTitle"/>
          </p:nvPr>
        </p:nvSpPr>
        <p:spPr>
          <a:xfrm>
            <a:off x="342900" y="384175"/>
            <a:ext cx="6567488" cy="2160588"/>
          </a:xfrm>
        </p:spPr>
        <p:txBody>
          <a:bodyPr>
            <a:normAutofit/>
          </a:bodyPr>
          <a:lstStyle/>
          <a:p>
            <a:r>
              <a:rPr lang="ru-RU" altLang="en-US" sz="5400" smtClean="0">
                <a:ea typeface="宋体"/>
              </a:rPr>
              <a:t>Правила</a:t>
            </a:r>
            <a:r>
              <a:rPr lang="en-US" sz="5400" smtClean="0">
                <a:ea typeface="宋体"/>
              </a:rPr>
              <a:t> </a:t>
            </a:r>
            <a:r>
              <a:rPr lang="ru-RU" sz="5400" smtClean="0">
                <a:ea typeface="宋体"/>
              </a:rPr>
              <a:t>дорожнього</a:t>
            </a:r>
            <a:r>
              <a:rPr lang="en-US" sz="5400" smtClean="0">
                <a:ea typeface="宋体"/>
              </a:rPr>
              <a:t> </a:t>
            </a:r>
            <a:r>
              <a:rPr lang="ru-RU" sz="5400" smtClean="0">
                <a:ea typeface="宋体"/>
              </a:rPr>
              <a:t>руху</a:t>
            </a:r>
            <a:r>
              <a:rPr lang="en-US" sz="5400" smtClean="0">
                <a:ea typeface="宋体"/>
              </a:rPr>
              <a:t>- </a:t>
            </a:r>
            <a:r>
              <a:rPr lang="ru-RU" sz="5400" smtClean="0">
                <a:ea typeface="宋体"/>
              </a:rPr>
              <a:t>це</a:t>
            </a:r>
            <a:r>
              <a:rPr lang="en-US" sz="5400" smtClean="0">
                <a:ea typeface="宋体"/>
              </a:rPr>
              <a:t> </a:t>
            </a:r>
            <a:r>
              <a:rPr lang="ru-RU" sz="5400" smtClean="0">
                <a:ea typeface="宋体"/>
              </a:rPr>
              <a:t>закон</a:t>
            </a:r>
            <a:r>
              <a:rPr lang="en-US" sz="5400" smtClean="0">
                <a:ea typeface="宋体"/>
              </a:rPr>
              <a:t> </a:t>
            </a:r>
            <a:r>
              <a:rPr lang="ru-RU" sz="5400" smtClean="0">
                <a:ea typeface="宋体"/>
              </a:rPr>
              <a:t>життя</a:t>
            </a:r>
            <a:r>
              <a:rPr lang="en-US" sz="5400" smtClean="0">
                <a:ea typeface="宋体"/>
              </a:rPr>
              <a:t>.</a:t>
            </a:r>
            <a:endParaRPr lang="ru-RU" altLang="en-US" sz="5400" smtClean="0">
              <a:ea typeface="宋体"/>
            </a:endParaRPr>
          </a:p>
        </p:txBody>
      </p:sp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24225" y="5249863"/>
            <a:ext cx="5594350" cy="912812"/>
          </a:xfrm>
        </p:spPr>
        <p:txBody>
          <a:bodyPr/>
          <a:lstStyle/>
          <a:p>
            <a:r>
              <a:rPr lang="ru-RU" altLang="en-US" smtClean="0">
                <a:ea typeface="宋体"/>
              </a:rPr>
              <a:t>Вчитель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початкових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класів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ХЛ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№</a:t>
            </a:r>
            <a:r>
              <a:rPr lang="en-US" smtClean="0">
                <a:ea typeface="宋体"/>
              </a:rPr>
              <a:t>36 </a:t>
            </a:r>
            <a:r>
              <a:rPr lang="ru-RU" smtClean="0">
                <a:ea typeface="宋体"/>
              </a:rPr>
              <a:t>Толоконнікова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Марія</a:t>
            </a:r>
            <a:endParaRPr lang="ru-RU" altLang="en-US" smtClean="0">
              <a:ea typeface="宋体"/>
            </a:endParaRPr>
          </a:p>
        </p:txBody>
      </p:sp>
      <p:pic>
        <p:nvPicPr>
          <p:cNvPr id="6147" name="Рисунок 20971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3963" y="2544763"/>
            <a:ext cx="2970212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Рисунок 209715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" y="3086100"/>
            <a:ext cx="4059238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Подзаголовок 1048647"/>
          <p:cNvSpPr>
            <a:spLocks noGrp="1"/>
          </p:cNvSpPr>
          <p:nvPr>
            <p:ph type="subTitle" idx="1"/>
          </p:nvPr>
        </p:nvSpPr>
        <p:spPr>
          <a:xfrm>
            <a:off x="384175" y="992188"/>
            <a:ext cx="7899400" cy="1452562"/>
          </a:xfrm>
        </p:spPr>
        <p:txBody>
          <a:bodyPr/>
          <a:lstStyle/>
          <a:p>
            <a:r>
              <a:rPr lang="ru-RU" sz="3200" smtClean="0">
                <a:ea typeface="宋体"/>
              </a:rPr>
              <a:t>Найважливіше</a:t>
            </a:r>
            <a:r>
              <a:rPr lang="en-US" sz="3200" smtClean="0">
                <a:ea typeface="宋体"/>
              </a:rPr>
              <a:t> </a:t>
            </a:r>
            <a:r>
              <a:rPr lang="ru-RU" sz="3200" smtClean="0">
                <a:ea typeface="宋体"/>
              </a:rPr>
              <a:t>для</a:t>
            </a:r>
            <a:r>
              <a:rPr lang="en-US" sz="3200" smtClean="0">
                <a:ea typeface="宋体"/>
              </a:rPr>
              <a:t> </a:t>
            </a:r>
            <a:r>
              <a:rPr lang="ru-RU" sz="3200" smtClean="0">
                <a:ea typeface="宋体"/>
              </a:rPr>
              <a:t>життя</a:t>
            </a:r>
            <a:r>
              <a:rPr lang="en-US" sz="3200" smtClean="0">
                <a:ea typeface="宋体"/>
              </a:rPr>
              <a:t> </a:t>
            </a:r>
            <a:r>
              <a:rPr lang="ru-RU" sz="3200" smtClean="0">
                <a:ea typeface="宋体"/>
              </a:rPr>
              <a:t>людини</a:t>
            </a:r>
            <a:r>
              <a:rPr lang="en-US" sz="3200" smtClean="0">
                <a:ea typeface="宋体"/>
              </a:rPr>
              <a:t> - </a:t>
            </a:r>
            <a:r>
              <a:rPr lang="ru-RU" sz="3200" smtClean="0">
                <a:ea typeface="宋体"/>
              </a:rPr>
              <a:t>її</a:t>
            </a:r>
            <a:r>
              <a:rPr lang="en-US" sz="3200" smtClean="0">
                <a:ea typeface="宋体"/>
              </a:rPr>
              <a:t> </a:t>
            </a:r>
            <a:r>
              <a:rPr lang="ru-RU" sz="3200" smtClean="0">
                <a:ea typeface="宋体"/>
              </a:rPr>
              <a:t>життя</a:t>
            </a:r>
            <a:r>
              <a:rPr lang="en-US" sz="3200" smtClean="0">
                <a:ea typeface="宋体"/>
              </a:rPr>
              <a:t>, </a:t>
            </a:r>
            <a:r>
              <a:rPr lang="ru-RU" sz="3200" smtClean="0">
                <a:ea typeface="宋体"/>
              </a:rPr>
              <a:t>а</a:t>
            </a:r>
            <a:r>
              <a:rPr lang="en-US" sz="3200" smtClean="0">
                <a:ea typeface="宋体"/>
              </a:rPr>
              <a:t> </a:t>
            </a:r>
            <a:r>
              <a:rPr lang="ru-RU" sz="3200" smtClean="0">
                <a:ea typeface="宋体"/>
              </a:rPr>
              <a:t>найцінніше</a:t>
            </a:r>
            <a:r>
              <a:rPr lang="en-US" sz="3200" smtClean="0">
                <a:ea typeface="宋体"/>
              </a:rPr>
              <a:t> </a:t>
            </a:r>
            <a:r>
              <a:rPr lang="ru-RU" sz="3200" smtClean="0">
                <a:ea typeface="宋体"/>
              </a:rPr>
              <a:t>в</a:t>
            </a:r>
            <a:r>
              <a:rPr lang="en-US" sz="3200" smtClean="0">
                <a:ea typeface="宋体"/>
              </a:rPr>
              <a:t> </a:t>
            </a:r>
            <a:r>
              <a:rPr lang="ru-RU" sz="3200" smtClean="0">
                <a:ea typeface="宋体"/>
              </a:rPr>
              <a:t>цьому</a:t>
            </a:r>
            <a:r>
              <a:rPr lang="en-US" sz="3200" smtClean="0">
                <a:ea typeface="宋体"/>
              </a:rPr>
              <a:t> </a:t>
            </a:r>
            <a:r>
              <a:rPr lang="ru-RU" sz="3200" smtClean="0">
                <a:ea typeface="宋体"/>
              </a:rPr>
              <a:t>житті</a:t>
            </a:r>
            <a:r>
              <a:rPr lang="en-US" sz="3200" smtClean="0">
                <a:ea typeface="宋体"/>
              </a:rPr>
              <a:t> - </a:t>
            </a:r>
            <a:r>
              <a:rPr lang="ru-RU" sz="3200" smtClean="0">
                <a:ea typeface="宋体"/>
              </a:rPr>
              <a:t>здоров'я</a:t>
            </a:r>
            <a:r>
              <a:rPr lang="en-US" sz="3200" smtClean="0">
                <a:ea typeface="宋体"/>
              </a:rPr>
              <a:t>. </a:t>
            </a:r>
            <a:endParaRPr lang="ru-RU" sz="3200" smtClean="0">
              <a:ea typeface="宋体"/>
            </a:endParaRPr>
          </a:p>
        </p:txBody>
      </p:sp>
      <p:pic>
        <p:nvPicPr>
          <p:cNvPr id="7170" name="Рисунок 209715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081463"/>
            <a:ext cx="364807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Рисунок 20971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7988" y="2590800"/>
            <a:ext cx="2970212" cy="298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Подзаголовок 1048649"/>
          <p:cNvSpPr>
            <a:spLocks noGrp="1"/>
          </p:cNvSpPr>
          <p:nvPr>
            <p:ph type="subTitle" idx="1"/>
          </p:nvPr>
        </p:nvSpPr>
        <p:spPr>
          <a:xfrm>
            <a:off x="3460750" y="3429000"/>
            <a:ext cx="5392738" cy="3186113"/>
          </a:xfrm>
        </p:spPr>
        <p:txBody>
          <a:bodyPr/>
          <a:lstStyle/>
          <a:p>
            <a:r>
              <a:rPr lang="ru-RU" sz="2800" smtClean="0">
                <a:ea typeface="宋体"/>
              </a:rPr>
              <a:t>Порушуючи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Правила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дорожнього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руху</a:t>
            </a:r>
            <a:r>
              <a:rPr lang="en-US" sz="2800" smtClean="0">
                <a:ea typeface="宋体"/>
              </a:rPr>
              <a:t>, </a:t>
            </a:r>
            <a:r>
              <a:rPr lang="ru-RU" sz="2800" smtClean="0">
                <a:ea typeface="宋体"/>
              </a:rPr>
              <a:t>ми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наражаємо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на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себе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на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смертельну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небезпеку</a:t>
            </a:r>
            <a:r>
              <a:rPr lang="en-US" sz="2800" smtClean="0">
                <a:ea typeface="宋体"/>
              </a:rPr>
              <a:t>. </a:t>
            </a:r>
            <a:r>
              <a:rPr lang="ru-RU" sz="2800" smtClean="0">
                <a:ea typeface="宋体"/>
              </a:rPr>
              <a:t>Тож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щоб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не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сталось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лиха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ми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повинні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знати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їх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елементарні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правила</a:t>
            </a:r>
            <a:r>
              <a:rPr lang="en-US" sz="2800" smtClean="0">
                <a:ea typeface="宋体"/>
              </a:rPr>
              <a:t>, </a:t>
            </a:r>
            <a:r>
              <a:rPr lang="ru-RU" sz="2800" smtClean="0">
                <a:ea typeface="宋体"/>
              </a:rPr>
              <a:t>вміти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правильно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переходити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через</a:t>
            </a:r>
            <a:r>
              <a:rPr lang="en-US" sz="2800" smtClean="0">
                <a:ea typeface="宋体"/>
              </a:rPr>
              <a:t> </a:t>
            </a:r>
            <a:r>
              <a:rPr lang="ru-RU" sz="2800" smtClean="0">
                <a:ea typeface="宋体"/>
              </a:rPr>
              <a:t>дорогу</a:t>
            </a:r>
            <a:r>
              <a:rPr lang="en-US" sz="2800" smtClean="0">
                <a:ea typeface="宋体"/>
              </a:rPr>
              <a:t>.</a:t>
            </a:r>
            <a:endParaRPr lang="ru-RU" sz="2800" smtClean="0">
              <a:ea typeface="宋体"/>
            </a:endParaRPr>
          </a:p>
        </p:txBody>
      </p:sp>
      <p:pic>
        <p:nvPicPr>
          <p:cNvPr id="8194" name="Рисунок 20971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0013" y="460375"/>
            <a:ext cx="4481512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20971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16150"/>
            <a:ext cx="3298825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Объект 1048651"/>
          <p:cNvSpPr>
            <a:spLocks noGrp="1"/>
          </p:cNvSpPr>
          <p:nvPr>
            <p:ph idx="1"/>
          </p:nvPr>
        </p:nvSpPr>
        <p:spPr>
          <a:xfrm>
            <a:off x="628650" y="1252538"/>
            <a:ext cx="7886700" cy="4351337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ru-RU" smtClean="0">
                <a:ea typeface="宋体"/>
              </a:rPr>
              <a:t>На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заняттях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з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правил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дорожнього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руху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для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учнів</a:t>
            </a:r>
            <a:r>
              <a:rPr lang="en-US" smtClean="0">
                <a:ea typeface="宋体"/>
              </a:rPr>
              <a:t>  </a:t>
            </a:r>
            <a:r>
              <a:rPr lang="ru-RU" smtClean="0">
                <a:ea typeface="宋体"/>
              </a:rPr>
              <a:t>початкових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класів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вчитель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використовує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такі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форми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навчання</a:t>
            </a:r>
            <a:r>
              <a:rPr lang="en-US" smtClean="0">
                <a:ea typeface="宋体"/>
              </a:rPr>
              <a:t>: </a:t>
            </a:r>
            <a:endParaRPr lang="ru-RU" smtClean="0">
              <a:ea typeface="宋体"/>
            </a:endParaRPr>
          </a:p>
          <a:p>
            <a:pPr marL="0" indent="0">
              <a:buFont typeface="Wingdings" pitchFamily="2" charset="2"/>
              <a:buChar char="u"/>
            </a:pPr>
            <a:r>
              <a:rPr lang="ru-RU" smtClean="0">
                <a:ea typeface="宋体"/>
              </a:rPr>
              <a:t>Загадки</a:t>
            </a:r>
            <a:r>
              <a:rPr lang="en-US" smtClean="0">
                <a:ea typeface="宋体"/>
              </a:rPr>
              <a:t>, </a:t>
            </a:r>
            <a:r>
              <a:rPr lang="ru-RU" smtClean="0">
                <a:ea typeface="宋体"/>
              </a:rPr>
              <a:t>ребуси</a:t>
            </a:r>
            <a:r>
              <a:rPr lang="en-US" smtClean="0">
                <a:ea typeface="宋体"/>
              </a:rPr>
              <a:t>, </a:t>
            </a:r>
            <a:r>
              <a:rPr lang="ru-RU" smtClean="0">
                <a:ea typeface="宋体"/>
              </a:rPr>
              <a:t>вірші</a:t>
            </a:r>
          </a:p>
          <a:p>
            <a:pPr marL="0" indent="0">
              <a:buFont typeface="Wingdings" pitchFamily="2" charset="2"/>
              <a:buChar char="u"/>
            </a:pPr>
            <a:r>
              <a:rPr lang="ru-RU" smtClean="0">
                <a:ea typeface="宋体"/>
              </a:rPr>
              <a:t>Вікторини</a:t>
            </a:r>
            <a:r>
              <a:rPr lang="en-US" smtClean="0">
                <a:ea typeface="宋体"/>
              </a:rPr>
              <a:t>, </a:t>
            </a:r>
            <a:r>
              <a:rPr lang="ru-RU" smtClean="0">
                <a:ea typeface="宋体"/>
              </a:rPr>
              <a:t>ігри</a:t>
            </a:r>
          </a:p>
          <a:p>
            <a:pPr marL="0" indent="0">
              <a:buFont typeface="Wingdings" pitchFamily="2" charset="2"/>
              <a:buChar char="u"/>
            </a:pPr>
            <a:r>
              <a:rPr lang="ru-RU" smtClean="0">
                <a:ea typeface="宋体"/>
              </a:rPr>
              <a:t>Конкурси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малюнків</a:t>
            </a:r>
          </a:p>
          <a:p>
            <a:pPr marL="0" indent="0">
              <a:buFont typeface="Wingdings" pitchFamily="2" charset="2"/>
              <a:buChar char="u"/>
            </a:pPr>
            <a:r>
              <a:rPr lang="ru-RU" smtClean="0">
                <a:ea typeface="宋体"/>
              </a:rPr>
              <a:t>Работа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з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деформованими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реченнями</a:t>
            </a:r>
          </a:p>
          <a:p>
            <a:pPr marL="0" indent="0">
              <a:buFont typeface="Wingdings" pitchFamily="2" charset="2"/>
              <a:buChar char="u"/>
            </a:pPr>
            <a:endParaRPr lang="ru-RU" smtClean="0">
              <a:ea typeface="宋体"/>
            </a:endParaRPr>
          </a:p>
          <a:p>
            <a:pPr marL="0" indent="0"/>
            <a:endParaRPr lang="ru-RU" smtClean="0">
              <a:ea typeface="宋体"/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Shape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 rot="-12136">
            <a:off x="3605213" y="1198563"/>
            <a:ext cx="503237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extBox 1048655"/>
          <p:cNvSpPr txBox="1">
            <a:spLocks noChangeArrowheads="1"/>
          </p:cNvSpPr>
          <p:nvPr/>
        </p:nvSpPr>
        <p:spPr bwMode="auto">
          <a:xfrm>
            <a:off x="2060575" y="212725"/>
            <a:ext cx="50228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Конкурс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віршів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про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правила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дорожнього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руху</a:t>
            </a:r>
          </a:p>
        </p:txBody>
      </p:sp>
      <p:pic>
        <p:nvPicPr>
          <p:cNvPr id="2097161" name="Shape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73038" y="1327150"/>
            <a:ext cx="2382837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162" name="Shape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2649538" y="3157538"/>
            <a:ext cx="2154237" cy="336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97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097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6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9716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97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2" dur="1" fill="hold"/>
                                        <p:tgtEl>
                                          <p:spTgt spid="2097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61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97161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97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8" dur="1" fill="hold"/>
                                        <p:tgtEl>
                                          <p:spTgt spid="2097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62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9716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104865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7663" y="1587500"/>
            <a:ext cx="3709987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Конкурс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малюнків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про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правила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дорожнього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руху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endParaRPr lang="ru-RU" sz="28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3314" name="Рисунок 209716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 t="6833" b="7060"/>
          <a:stretch>
            <a:fillRect/>
          </a:stretch>
        </p:blipFill>
        <p:spPr bwMode="auto">
          <a:xfrm>
            <a:off x="4284663" y="727075"/>
            <a:ext cx="4195762" cy="587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Shape">
            <a:hlinkClick r:id="" action="ppaction://media"/>
          </p:cNvPr>
          <p:cNvPicPr>
            <a:picLocks noChangeAspect="1" noChangeArrowheads="1"/>
          </p:cNvPicPr>
          <p:nvPr>
            <a:videoFile r:link="rId1"/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96875" y="546100"/>
            <a:ext cx="4065588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104865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2000" y="2754313"/>
            <a:ext cx="4459288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Дотримання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правил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дорожнього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руху</a:t>
            </a:r>
          </a:p>
          <a:p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(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з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власного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досвіду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)</a:t>
            </a:r>
            <a:endParaRPr lang="ru-RU" sz="28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97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0971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6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9716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04865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-2235200"/>
            <a:ext cx="7886700" cy="1325562"/>
          </a:xfrm>
        </p:spPr>
        <p:txBody>
          <a:bodyPr/>
          <a:lstStyle/>
          <a:p>
            <a:endParaRPr lang="ru-RU" smtClean="0">
              <a:ea typeface="宋体"/>
            </a:endParaRPr>
          </a:p>
        </p:txBody>
      </p:sp>
      <p:sp>
        <p:nvSpPr>
          <p:cNvPr id="1048655" name="Объект 1048654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8650" y="490538"/>
            <a:ext cx="7886700" cy="2938462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ru-RU" smtClean="0">
                <a:ea typeface="宋体"/>
              </a:rPr>
              <a:t>Рекомендації</a:t>
            </a:r>
            <a:r>
              <a:rPr lang="en-US" smtClean="0">
                <a:ea typeface="宋体"/>
              </a:rPr>
              <a:t>: </a:t>
            </a:r>
            <a:endParaRPr lang="ru-RU" smtClean="0">
              <a:ea typeface="宋体"/>
            </a:endParaRPr>
          </a:p>
          <a:p>
            <a:pPr marL="0" indent="0" algn="r">
              <a:buFont typeface="Arial" charset="0"/>
              <a:buAutoNum type="circleNumDbPlain"/>
            </a:pPr>
            <a:r>
              <a:rPr lang="ru-RU" smtClean="0">
                <a:ea typeface="宋体"/>
              </a:rPr>
              <a:t>Проводити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бесіди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з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правил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дорожнього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руху</a:t>
            </a:r>
            <a:r>
              <a:rPr lang="en-US" smtClean="0">
                <a:ea typeface="宋体"/>
              </a:rPr>
              <a:t>.  </a:t>
            </a:r>
            <a:r>
              <a:rPr lang="ru-RU" smtClean="0">
                <a:ea typeface="宋体"/>
              </a:rPr>
              <a:t>Протягом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року</a:t>
            </a:r>
          </a:p>
          <a:p>
            <a:pPr marL="0" indent="0">
              <a:buFont typeface="Arial" charset="0"/>
              <a:buAutoNum type="circleNumDbPlain"/>
            </a:pPr>
            <a:r>
              <a:rPr lang="ru-RU" smtClean="0">
                <a:ea typeface="宋体"/>
              </a:rPr>
              <a:t>Проводити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інтегровані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уроки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з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використанням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вивчення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правил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дорожнього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руху</a:t>
            </a:r>
            <a:r>
              <a:rPr lang="en-US" smtClean="0">
                <a:ea typeface="宋体"/>
              </a:rPr>
              <a:t>.  </a:t>
            </a:r>
            <a:endParaRPr lang="uk-UA" smtClean="0">
              <a:ea typeface="宋体"/>
            </a:endParaRPr>
          </a:p>
          <a:p>
            <a:pPr marL="0" indent="0" algn="r">
              <a:buFont typeface="Arial" charset="0"/>
              <a:buNone/>
            </a:pPr>
            <a:r>
              <a:rPr lang="ru-RU" smtClean="0">
                <a:ea typeface="宋体"/>
              </a:rPr>
              <a:t>Протягом</a:t>
            </a:r>
            <a:r>
              <a:rPr lang="en-US" smtClean="0">
                <a:ea typeface="宋体"/>
              </a:rPr>
              <a:t> </a:t>
            </a:r>
            <a:r>
              <a:rPr lang="ru-RU" smtClean="0">
                <a:ea typeface="宋体"/>
              </a:rPr>
              <a:t>року</a:t>
            </a:r>
          </a:p>
        </p:txBody>
      </p:sp>
      <p:pic>
        <p:nvPicPr>
          <p:cNvPr id="15363" name="Рисунок 209715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268538" y="3429000"/>
            <a:ext cx="4606925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118</Words>
  <Application>Aspose.Slides for .NET</Application>
  <PresentationFormat>Экран (4:3)</PresentationFormat>
  <Paragraphs>17</Paragraphs>
  <Slides>8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Calibri</vt:lpstr>
      <vt:lpstr>宋体</vt:lpstr>
      <vt:lpstr>Arial</vt:lpstr>
      <vt:lpstr>Calibri Light</vt:lpstr>
      <vt:lpstr>Wingdings</vt:lpstr>
      <vt:lpstr>Тема Office</vt:lpstr>
      <vt:lpstr>Правила дорожнього руху- це закон життя.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дорожнього руху- це закон життя.</dc:title>
  <dc:creator>Veronika Shevchenko</dc:creator>
  <cp:lastModifiedBy>Владимир</cp:lastModifiedBy>
  <cp:revision>4</cp:revision>
  <dcterms:created xsi:type="dcterms:W3CDTF">2015-05-12T01:36:16Z</dcterms:created>
  <dcterms:modified xsi:type="dcterms:W3CDTF">2023-11-14T18:09:45Z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216c4be50730488e817e9c6b61af783b</vt:lpwstr>
  </property>
</Properties>
</file>