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51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4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91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59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7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74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416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48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393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40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168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667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33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9064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385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970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9F67B0F-CD9A-4EE0-AE74-F78FFF95A6E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193AA5D-4CFF-4570-A803-A778AF8C1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311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Роль </a:t>
            </a:r>
            <a:r>
              <a:rPr lang="ru-RU" b="1" dirty="0" err="1"/>
              <a:t>сім’ї</a:t>
            </a:r>
            <a:r>
              <a:rPr lang="ru-RU" b="1" dirty="0"/>
              <a:t> у </a:t>
            </a:r>
            <a:r>
              <a:rPr lang="ru-RU" b="1" dirty="0" err="1"/>
              <a:t>національно-патріотичному</a:t>
            </a:r>
            <a:r>
              <a:rPr lang="ru-RU" b="1" dirty="0"/>
              <a:t> </a:t>
            </a:r>
            <a:r>
              <a:rPr lang="ru-RU" b="1" dirty="0" err="1"/>
              <a:t>вихованні</a:t>
            </a:r>
            <a:r>
              <a:rPr lang="ru-RU" b="1" dirty="0"/>
              <a:t> </a:t>
            </a:r>
            <a:r>
              <a:rPr lang="ru-RU" b="1" dirty="0" err="1"/>
              <a:t>дітей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Виступ на засіданні педагогічної ради</a:t>
            </a:r>
          </a:p>
          <a:p>
            <a:r>
              <a:rPr lang="uk-UA" dirty="0" smtClean="0"/>
              <a:t>Вчителя історії </a:t>
            </a:r>
            <a:r>
              <a:rPr lang="uk-UA" dirty="0" err="1" smtClean="0"/>
              <a:t>Рибянцевої</a:t>
            </a:r>
            <a:r>
              <a:rPr lang="uk-UA" dirty="0" smtClean="0"/>
              <a:t> Наталії Іванівни</a:t>
            </a:r>
          </a:p>
          <a:p>
            <a:r>
              <a:rPr lang="uk-UA" dirty="0" smtClean="0"/>
              <a:t>30.01.2024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45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485020"/>
            <a:ext cx="8075612" cy="3729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95" y="84220"/>
            <a:ext cx="11766884" cy="648502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 </a:t>
            </a:r>
            <a:r>
              <a:rPr lang="ru-RU" b="1" dirty="0" err="1"/>
              <a:t>Україні</a:t>
            </a:r>
            <a:r>
              <a:rPr lang="ru-RU" b="1" dirty="0"/>
              <a:t> </a:t>
            </a:r>
            <a:r>
              <a:rPr lang="ru-RU" b="1" dirty="0" err="1"/>
              <a:t>батьківська</a:t>
            </a:r>
            <a:r>
              <a:rPr lang="ru-RU" b="1" dirty="0"/>
              <a:t>, </a:t>
            </a:r>
            <a:r>
              <a:rPr lang="ru-RU" b="1" dirty="0" err="1"/>
              <a:t>родинна</a:t>
            </a:r>
            <a:r>
              <a:rPr lang="ru-RU" b="1" dirty="0"/>
              <a:t> </a:t>
            </a:r>
            <a:r>
              <a:rPr lang="ru-RU" b="1" dirty="0" err="1"/>
              <a:t>педагогіка</a:t>
            </a:r>
            <a:r>
              <a:rPr lang="ru-RU" b="1" dirty="0"/>
              <a:t> є </a:t>
            </a:r>
            <a:r>
              <a:rPr lang="ru-RU" b="1" dirty="0" err="1"/>
              <a:t>серцевиною</a:t>
            </a:r>
            <a:r>
              <a:rPr lang="ru-RU" b="1" dirty="0"/>
              <a:t> </a:t>
            </a:r>
            <a:r>
              <a:rPr lang="ru-RU" b="1" dirty="0" err="1"/>
              <a:t>народної</a:t>
            </a:r>
            <a:r>
              <a:rPr lang="ru-RU" b="1" dirty="0"/>
              <a:t> </a:t>
            </a:r>
            <a:r>
              <a:rPr lang="ru-RU" b="1" dirty="0" err="1"/>
              <a:t>виховної</a:t>
            </a:r>
            <a:r>
              <a:rPr lang="ru-RU" b="1" dirty="0"/>
              <a:t> практики.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перевірений</a:t>
            </a:r>
            <a:r>
              <a:rPr lang="ru-RU" b="1" dirty="0"/>
              <a:t> часом </a:t>
            </a:r>
            <a:r>
              <a:rPr lang="ru-RU" b="1" dirty="0" err="1"/>
              <a:t>досвід</a:t>
            </a:r>
            <a:r>
              <a:rPr lang="ru-RU" b="1" dirty="0"/>
              <a:t> </a:t>
            </a:r>
            <a:r>
              <a:rPr lang="ru-RU" b="1" dirty="0" err="1"/>
              <a:t>національного</a:t>
            </a:r>
            <a:r>
              <a:rPr lang="ru-RU" b="1" dirty="0"/>
              <a:t> </a:t>
            </a:r>
            <a:r>
              <a:rPr lang="ru-RU" b="1" dirty="0" err="1"/>
              <a:t>виховання</a:t>
            </a:r>
            <a:r>
              <a:rPr lang="ru-RU" b="1" dirty="0"/>
              <a:t> </a:t>
            </a:r>
            <a:r>
              <a:rPr lang="ru-RU" b="1" dirty="0" err="1"/>
              <a:t>дітей</a:t>
            </a:r>
            <a:r>
              <a:rPr lang="ru-RU" b="1" dirty="0"/>
              <a:t> в </a:t>
            </a:r>
            <a:r>
              <a:rPr lang="ru-RU" b="1" dirty="0" err="1"/>
              <a:t>колі</a:t>
            </a:r>
            <a:r>
              <a:rPr lang="ru-RU" b="1" dirty="0"/>
              <a:t> </a:t>
            </a:r>
            <a:r>
              <a:rPr lang="ru-RU" b="1" dirty="0" err="1"/>
              <a:t>найближчих</a:t>
            </a:r>
            <a:r>
              <a:rPr lang="ru-RU" b="1" dirty="0"/>
              <a:t> по </a:t>
            </a:r>
            <a:r>
              <a:rPr lang="ru-RU" b="1" dirty="0" err="1"/>
              <a:t>крові</a:t>
            </a:r>
            <a:r>
              <a:rPr lang="ru-RU" b="1" dirty="0"/>
              <a:t> й духу людей. </a:t>
            </a:r>
          </a:p>
          <a:p>
            <a:r>
              <a:rPr lang="ru-RU" b="1" dirty="0"/>
              <a:t>      Родина — </a:t>
            </a:r>
            <a:r>
              <a:rPr lang="ru-RU" b="1" dirty="0" err="1"/>
              <a:t>природний</a:t>
            </a:r>
            <a:r>
              <a:rPr lang="ru-RU" b="1" dirty="0"/>
              <a:t> </a:t>
            </a:r>
            <a:r>
              <a:rPr lang="ru-RU" b="1" dirty="0" err="1"/>
              <a:t>осередок</a:t>
            </a:r>
            <a:r>
              <a:rPr lang="ru-RU" b="1" dirty="0"/>
              <a:t> </a:t>
            </a:r>
            <a:r>
              <a:rPr lang="ru-RU" b="1" dirty="0" err="1"/>
              <a:t>найглибших</a:t>
            </a:r>
            <a:r>
              <a:rPr lang="ru-RU" b="1" dirty="0"/>
              <a:t> </a:t>
            </a:r>
            <a:r>
              <a:rPr lang="ru-RU" b="1" dirty="0" err="1"/>
              <a:t>людських</a:t>
            </a:r>
            <a:r>
              <a:rPr lang="ru-RU" b="1" dirty="0"/>
              <a:t> </a:t>
            </a:r>
            <a:r>
              <a:rPr lang="ru-RU" b="1" dirty="0" err="1"/>
              <a:t>почуттів</a:t>
            </a:r>
            <a:r>
              <a:rPr lang="ru-RU" b="1" dirty="0"/>
              <a:t>: тут </a:t>
            </a:r>
            <a:r>
              <a:rPr lang="ru-RU" b="1" dirty="0" err="1"/>
              <a:t>народжуються</a:t>
            </a:r>
            <a:r>
              <a:rPr lang="ru-RU" b="1" dirty="0"/>
              <a:t> і </a:t>
            </a:r>
            <a:r>
              <a:rPr lang="ru-RU" b="1" dirty="0" err="1"/>
              <a:t>поглиблюються</a:t>
            </a:r>
            <a:r>
              <a:rPr lang="ru-RU" b="1" dirty="0"/>
              <a:t> </a:t>
            </a:r>
            <a:r>
              <a:rPr lang="ru-RU" b="1" dirty="0" err="1"/>
              <a:t>любов</a:t>
            </a:r>
            <a:r>
              <a:rPr lang="ru-RU" b="1" dirty="0"/>
              <a:t> до </a:t>
            </a:r>
            <a:r>
              <a:rPr lang="ru-RU" b="1" dirty="0" err="1"/>
              <a:t>матері</a:t>
            </a:r>
            <a:r>
              <a:rPr lang="ru-RU" b="1" dirty="0"/>
              <a:t> і батька, </a:t>
            </a:r>
            <a:r>
              <a:rPr lang="ru-RU" b="1" dirty="0" err="1"/>
              <a:t>бабусі</a:t>
            </a:r>
            <a:r>
              <a:rPr lang="ru-RU" b="1" dirty="0"/>
              <a:t> і </a:t>
            </a:r>
            <a:r>
              <a:rPr lang="ru-RU" b="1" dirty="0" err="1"/>
              <a:t>дідуся</a:t>
            </a:r>
            <a:r>
              <a:rPr lang="ru-RU" b="1" dirty="0"/>
              <a:t>, роду і народу </a:t>
            </a:r>
            <a:r>
              <a:rPr lang="ru-RU" b="1" dirty="0" err="1"/>
              <a:t>пошана</a:t>
            </a:r>
            <a:r>
              <a:rPr lang="ru-RU" b="1" dirty="0"/>
              <a:t> до </a:t>
            </a:r>
            <a:r>
              <a:rPr lang="ru-RU" b="1" dirty="0" err="1"/>
              <a:t>рідної</a:t>
            </a:r>
            <a:r>
              <a:rPr lang="ru-RU" b="1" dirty="0"/>
              <a:t> </a:t>
            </a:r>
            <a:r>
              <a:rPr lang="ru-RU" b="1" dirty="0" err="1"/>
              <a:t>мови</a:t>
            </a:r>
            <a:r>
              <a:rPr lang="ru-RU" b="1" dirty="0"/>
              <a:t>, </a:t>
            </a:r>
            <a:r>
              <a:rPr lang="ru-RU" b="1" dirty="0" err="1"/>
              <a:t>історії</a:t>
            </a:r>
            <a:r>
              <a:rPr lang="ru-RU" b="1" dirty="0"/>
              <a:t>, </a:t>
            </a:r>
            <a:r>
              <a:rPr lang="ru-RU" b="1" dirty="0" err="1"/>
              <a:t>культури</a:t>
            </a:r>
            <a:r>
              <a:rPr lang="ru-RU" b="1" dirty="0"/>
              <a:t>. 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 err="1"/>
              <a:t>Національно-патріотичне</a:t>
            </a:r>
            <a:r>
              <a:rPr lang="ru-RU" b="1" dirty="0"/>
              <a:t> </a:t>
            </a:r>
            <a:r>
              <a:rPr lang="ru-RU" b="1" dirty="0" err="1"/>
              <a:t>виховання</a:t>
            </a:r>
            <a:r>
              <a:rPr lang="ru-RU" b="1" dirty="0"/>
              <a:t> </a:t>
            </a:r>
            <a:r>
              <a:rPr lang="ru-RU" b="1" dirty="0" err="1"/>
              <a:t>дітей</a:t>
            </a:r>
            <a:r>
              <a:rPr lang="ru-RU" b="1" dirty="0"/>
              <a:t> у </a:t>
            </a:r>
            <a:r>
              <a:rPr lang="ru-RU" b="1" dirty="0" err="1"/>
              <a:t>родині</a:t>
            </a:r>
            <a:r>
              <a:rPr lang="ru-RU" b="1" dirty="0"/>
              <a:t> – </a:t>
            </a:r>
            <a:r>
              <a:rPr lang="ru-RU" b="1" dirty="0" err="1"/>
              <a:t>складний</a:t>
            </a:r>
            <a:r>
              <a:rPr lang="ru-RU" b="1" dirty="0"/>
              <a:t> і </a:t>
            </a:r>
            <a:r>
              <a:rPr lang="ru-RU" b="1" dirty="0" err="1"/>
              <a:t>суперечливий</a:t>
            </a:r>
            <a:r>
              <a:rPr lang="ru-RU" b="1" dirty="0"/>
              <a:t> </a:t>
            </a:r>
            <a:r>
              <a:rPr lang="ru-RU" b="1" dirty="0" err="1"/>
              <a:t>процес</a:t>
            </a:r>
            <a:r>
              <a:rPr lang="ru-RU" b="1" dirty="0"/>
              <a:t>, на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впливають</a:t>
            </a:r>
            <a:r>
              <a:rPr lang="ru-RU" b="1" dirty="0"/>
              <a:t> </a:t>
            </a:r>
            <a:r>
              <a:rPr lang="ru-RU" b="1" dirty="0" err="1"/>
              <a:t>різні</a:t>
            </a:r>
            <a:r>
              <a:rPr lang="ru-RU" b="1" dirty="0"/>
              <a:t> </a:t>
            </a:r>
            <a:r>
              <a:rPr lang="ru-RU" b="1" dirty="0" err="1"/>
              <a:t>чинники</a:t>
            </a:r>
            <a:r>
              <a:rPr lang="ru-RU" b="1" dirty="0"/>
              <a:t>: </a:t>
            </a:r>
          </a:p>
          <a:p>
            <a:r>
              <a:rPr lang="ru-RU" b="1" dirty="0" err="1"/>
              <a:t>матеріально-економічна</a:t>
            </a:r>
            <a:r>
              <a:rPr lang="ru-RU" b="1" dirty="0"/>
              <a:t> </a:t>
            </a:r>
            <a:r>
              <a:rPr lang="ru-RU" b="1" dirty="0" err="1"/>
              <a:t>забезпеченість</a:t>
            </a:r>
            <a:r>
              <a:rPr lang="ru-RU" b="1" dirty="0"/>
              <a:t>, </a:t>
            </a:r>
          </a:p>
          <a:p>
            <a:r>
              <a:rPr lang="ru-RU" b="1" dirty="0" err="1"/>
              <a:t>соціальний</a:t>
            </a:r>
            <a:r>
              <a:rPr lang="ru-RU" b="1" dirty="0"/>
              <a:t> стан та </a:t>
            </a:r>
            <a:r>
              <a:rPr lang="ru-RU" b="1" dirty="0" err="1"/>
              <a:t>рівень</a:t>
            </a:r>
            <a:r>
              <a:rPr lang="ru-RU" b="1" dirty="0"/>
              <a:t> </a:t>
            </a:r>
            <a:r>
              <a:rPr lang="ru-RU" b="1" dirty="0" err="1"/>
              <a:t>освіти</a:t>
            </a:r>
            <a:r>
              <a:rPr lang="ru-RU" b="1" dirty="0"/>
              <a:t> </a:t>
            </a:r>
            <a:r>
              <a:rPr lang="ru-RU" b="1" dirty="0" err="1"/>
              <a:t>батьків</a:t>
            </a:r>
            <a:r>
              <a:rPr lang="ru-RU" b="1" dirty="0"/>
              <a:t>, </a:t>
            </a:r>
          </a:p>
          <a:p>
            <a:r>
              <a:rPr lang="ru-RU" b="1" dirty="0" err="1"/>
              <a:t>місце</a:t>
            </a:r>
            <a:r>
              <a:rPr lang="ru-RU" b="1" dirty="0"/>
              <a:t> </a:t>
            </a:r>
            <a:r>
              <a:rPr lang="ru-RU" b="1" dirty="0" err="1"/>
              <a:t>проживання</a:t>
            </a:r>
            <a:r>
              <a:rPr lang="ru-RU" b="1" dirty="0"/>
              <a:t> (</a:t>
            </a:r>
            <a:r>
              <a:rPr lang="ru-RU" b="1" dirty="0" err="1"/>
              <a:t>місто</a:t>
            </a:r>
            <a:r>
              <a:rPr lang="ru-RU" b="1" dirty="0"/>
              <a:t>, село), </a:t>
            </a:r>
          </a:p>
          <a:p>
            <a:r>
              <a:rPr lang="ru-RU" b="1" dirty="0" err="1"/>
              <a:t>звичаї</a:t>
            </a:r>
            <a:r>
              <a:rPr lang="ru-RU" b="1" dirty="0"/>
              <a:t> і </a:t>
            </a:r>
            <a:r>
              <a:rPr lang="ru-RU" b="1" dirty="0" err="1"/>
              <a:t>традиції</a:t>
            </a:r>
            <a:r>
              <a:rPr lang="ru-RU" b="1" dirty="0"/>
              <a:t> в </a:t>
            </a:r>
            <a:r>
              <a:rPr lang="ru-RU" b="1" dirty="0" err="1"/>
              <a:t>родині</a:t>
            </a:r>
            <a:r>
              <a:rPr lang="ru-RU" b="1" dirty="0"/>
              <a:t>,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членів</a:t>
            </a:r>
            <a:r>
              <a:rPr lang="ru-RU" b="1" dirty="0"/>
              <a:t> </a:t>
            </a:r>
            <a:r>
              <a:rPr lang="ru-RU" b="1" dirty="0" err="1"/>
              <a:t>родини</a:t>
            </a:r>
            <a:r>
              <a:rPr lang="ru-RU" b="1" dirty="0"/>
              <a:t>, </a:t>
            </a:r>
            <a:r>
              <a:rPr lang="ru-RU" b="1" dirty="0" err="1"/>
              <a:t>ставлення</a:t>
            </a:r>
            <a:r>
              <a:rPr lang="ru-RU" b="1" dirty="0"/>
              <a:t> до </a:t>
            </a:r>
            <a:r>
              <a:rPr lang="ru-RU" b="1" dirty="0" err="1"/>
              <a:t>дітей</a:t>
            </a:r>
            <a:r>
              <a:rPr lang="ru-RU" b="1" dirty="0"/>
              <a:t> </a:t>
            </a:r>
            <a:r>
              <a:rPr lang="ru-RU" b="1" dirty="0" err="1"/>
              <a:t>тощо</a:t>
            </a:r>
            <a:r>
              <a:rPr lang="ru-RU" b="1" dirty="0"/>
              <a:t>. </a:t>
            </a:r>
          </a:p>
          <a:p>
            <a:r>
              <a:rPr lang="ru-RU" b="1" dirty="0"/>
              <a:t>Метою </a:t>
            </a:r>
            <a:r>
              <a:rPr lang="ru-RU" b="1" dirty="0" err="1"/>
              <a:t>національно</a:t>
            </a:r>
            <a:r>
              <a:rPr lang="ru-RU" b="1" dirty="0"/>
              <a:t>- </a:t>
            </a:r>
            <a:r>
              <a:rPr lang="ru-RU" b="1" dirty="0" err="1"/>
              <a:t>патріотичного</a:t>
            </a:r>
            <a:r>
              <a:rPr lang="ru-RU" b="1" dirty="0"/>
              <a:t> </a:t>
            </a:r>
            <a:r>
              <a:rPr lang="ru-RU" b="1" dirty="0" err="1"/>
              <a:t>виховання</a:t>
            </a:r>
            <a:r>
              <a:rPr lang="ru-RU" b="1" dirty="0"/>
              <a:t>,  як </a:t>
            </a:r>
            <a:r>
              <a:rPr lang="ru-RU" b="1" dirty="0" err="1"/>
              <a:t>складника</a:t>
            </a:r>
            <a:r>
              <a:rPr lang="ru-RU" b="1" dirty="0"/>
              <a:t> </a:t>
            </a:r>
            <a:r>
              <a:rPr lang="ru-RU" b="1" dirty="0" err="1"/>
              <a:t>виховання</a:t>
            </a:r>
            <a:r>
              <a:rPr lang="ru-RU" b="1" dirty="0"/>
              <a:t> у </a:t>
            </a:r>
            <a:r>
              <a:rPr lang="ru-RU" b="1" dirty="0" err="1"/>
              <a:t>родині</a:t>
            </a:r>
            <a:r>
              <a:rPr lang="ru-RU" b="1" dirty="0"/>
              <a:t>, є </a:t>
            </a:r>
            <a:r>
              <a:rPr lang="ru-RU" b="1" dirty="0" err="1"/>
              <a:t>виховання</a:t>
            </a:r>
            <a:r>
              <a:rPr lang="ru-RU" b="1" dirty="0"/>
              <a:t> </a:t>
            </a:r>
            <a:r>
              <a:rPr lang="ru-RU" b="1" dirty="0" err="1"/>
              <a:t>любові</a:t>
            </a:r>
            <a:r>
              <a:rPr lang="ru-RU" b="1" dirty="0"/>
              <a:t> до </a:t>
            </a:r>
            <a:r>
              <a:rPr lang="ru-RU" b="1" dirty="0" err="1"/>
              <a:t>землі</a:t>
            </a:r>
            <a:r>
              <a:rPr lang="ru-RU" b="1" dirty="0"/>
              <a:t>, де народилась і </a:t>
            </a:r>
            <a:r>
              <a:rPr lang="ru-RU" b="1" dirty="0" err="1"/>
              <a:t>виросла</a:t>
            </a:r>
            <a:r>
              <a:rPr lang="ru-RU" b="1" dirty="0"/>
              <a:t> </a:t>
            </a:r>
            <a:r>
              <a:rPr lang="ru-RU" b="1" dirty="0" err="1"/>
              <a:t>людина</a:t>
            </a:r>
            <a:r>
              <a:rPr lang="ru-RU" b="1" dirty="0"/>
              <a:t>, до </a:t>
            </a:r>
            <a:r>
              <a:rPr lang="ru-RU" b="1" dirty="0" err="1"/>
              <a:t>рідного</a:t>
            </a:r>
            <a:r>
              <a:rPr lang="ru-RU" b="1" dirty="0"/>
              <a:t> краю, </a:t>
            </a:r>
            <a:r>
              <a:rPr lang="ru-RU" b="1" dirty="0" err="1"/>
              <a:t>міста</a:t>
            </a:r>
            <a:r>
              <a:rPr lang="ru-RU" b="1" dirty="0"/>
              <a:t> (села), </a:t>
            </a:r>
            <a:r>
              <a:rPr lang="ru-RU" b="1" dirty="0" err="1"/>
              <a:t>вулиці</a:t>
            </a:r>
            <a:r>
              <a:rPr lang="ru-RU" b="1" dirty="0"/>
              <a:t>, </a:t>
            </a:r>
            <a:r>
              <a:rPr lang="ru-RU" b="1" dirty="0" err="1"/>
              <a:t>тобто</a:t>
            </a:r>
            <a:r>
              <a:rPr lang="ru-RU" b="1" dirty="0"/>
              <a:t> до </a:t>
            </a:r>
            <a:r>
              <a:rPr lang="ru-RU" b="1" dirty="0" err="1"/>
              <a:t>Батьківщини</a:t>
            </a:r>
            <a:r>
              <a:rPr lang="ru-RU" b="1" dirty="0"/>
              <a:t>; </a:t>
            </a:r>
            <a:r>
              <a:rPr lang="ru-RU" b="1" dirty="0" err="1"/>
              <a:t>гордості</a:t>
            </a:r>
            <a:r>
              <a:rPr lang="ru-RU" b="1" dirty="0"/>
              <a:t> за </a:t>
            </a:r>
            <a:r>
              <a:rPr lang="ru-RU" b="1" dirty="0" err="1"/>
              <a:t>здобутки</a:t>
            </a:r>
            <a:r>
              <a:rPr lang="ru-RU" b="1" dirty="0"/>
              <a:t> </a:t>
            </a:r>
            <a:r>
              <a:rPr lang="ru-RU" b="1" dirty="0" err="1"/>
              <a:t>свого</a:t>
            </a:r>
            <a:r>
              <a:rPr lang="ru-RU" b="1" dirty="0"/>
              <a:t> народу, </a:t>
            </a:r>
            <a:r>
              <a:rPr lang="ru-RU" b="1" dirty="0" err="1"/>
              <a:t>своєї</a:t>
            </a:r>
            <a:r>
              <a:rPr lang="ru-RU" b="1" dirty="0"/>
              <a:t> </a:t>
            </a:r>
            <a:r>
              <a:rPr lang="ru-RU" b="1" dirty="0" err="1"/>
              <a:t>родини</a:t>
            </a:r>
            <a:r>
              <a:rPr lang="ru-RU" b="1" dirty="0"/>
              <a:t>, а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гордості</a:t>
            </a:r>
            <a:r>
              <a:rPr lang="ru-RU" b="1" dirty="0"/>
              <a:t> за </a:t>
            </a:r>
            <a:r>
              <a:rPr lang="ru-RU" b="1" dirty="0" err="1"/>
              <a:t>минуле</a:t>
            </a:r>
            <a:r>
              <a:rPr lang="ru-RU" b="1" dirty="0"/>
              <a:t> і </a:t>
            </a:r>
            <a:r>
              <a:rPr lang="ru-RU" b="1" dirty="0" err="1"/>
              <a:t>сьогодення</a:t>
            </a:r>
            <a:r>
              <a:rPr lang="ru-RU" b="1" dirty="0"/>
              <a:t> </a:t>
            </a:r>
            <a:r>
              <a:rPr lang="ru-RU" b="1" dirty="0" err="1"/>
              <a:t>своїх</a:t>
            </a:r>
            <a:r>
              <a:rPr lang="ru-RU" b="1" dirty="0"/>
              <a:t> </a:t>
            </a:r>
            <a:r>
              <a:rPr lang="ru-RU" b="1" dirty="0" err="1" smtClean="0"/>
              <a:t>співвітчизників</a:t>
            </a:r>
            <a:r>
              <a:rPr lang="ru-RU" b="1" dirty="0"/>
              <a:t>; </a:t>
            </a:r>
            <a:r>
              <a:rPr lang="ru-RU" b="1" dirty="0" err="1"/>
              <a:t>прагнення</a:t>
            </a:r>
            <a:r>
              <a:rPr lang="ru-RU" b="1" dirty="0"/>
              <a:t> </a:t>
            </a:r>
            <a:r>
              <a:rPr lang="ru-RU" b="1" dirty="0" err="1"/>
              <a:t>захищати</a:t>
            </a:r>
            <a:r>
              <a:rPr lang="ru-RU" b="1" dirty="0"/>
              <a:t> </a:t>
            </a:r>
            <a:r>
              <a:rPr lang="ru-RU" b="1" dirty="0" err="1"/>
              <a:t>інтереси</a:t>
            </a:r>
            <a:r>
              <a:rPr lang="ru-RU" b="1" dirty="0"/>
              <a:t> </a:t>
            </a:r>
            <a:r>
              <a:rPr lang="ru-RU" b="1" dirty="0" err="1"/>
              <a:t>родини</a:t>
            </a:r>
            <a:r>
              <a:rPr lang="ru-RU" b="1" dirty="0"/>
              <a:t> та </a:t>
            </a:r>
            <a:r>
              <a:rPr lang="ru-RU" b="1" dirty="0" err="1"/>
              <a:t>Батьківщини</a:t>
            </a:r>
            <a:r>
              <a:rPr lang="ru-RU" b="1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8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5209674"/>
            <a:ext cx="11634536" cy="15400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Напрямки </a:t>
            </a:r>
            <a:r>
              <a:rPr lang="ru-RU" b="1" dirty="0" err="1"/>
              <a:t>роботи</a:t>
            </a:r>
            <a:r>
              <a:rPr lang="ru-RU" b="1" dirty="0"/>
              <a:t> з батьками з </a:t>
            </a:r>
            <a:r>
              <a:rPr lang="ru-RU" b="1" dirty="0" err="1"/>
              <a:t>питань</a:t>
            </a:r>
            <a:r>
              <a:rPr lang="ru-RU" b="1" dirty="0"/>
              <a:t> </a:t>
            </a:r>
            <a:r>
              <a:rPr lang="ru-RU" b="1" dirty="0" err="1"/>
              <a:t>патріотичного</a:t>
            </a:r>
            <a:r>
              <a:rPr lang="ru-RU" b="1" dirty="0"/>
              <a:t> </a:t>
            </a:r>
            <a:r>
              <a:rPr lang="ru-RU" b="1" dirty="0" err="1"/>
              <a:t>виховання</a:t>
            </a:r>
            <a:r>
              <a:rPr lang="ru-RU" b="1" dirty="0"/>
              <a:t>: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448777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- </a:t>
            </a:r>
            <a:r>
              <a:rPr lang="ru-RU" sz="2800" dirty="0" err="1"/>
              <a:t>ознайомлення</a:t>
            </a:r>
            <a:r>
              <a:rPr lang="ru-RU" sz="2800" dirty="0"/>
              <a:t> </a:t>
            </a:r>
            <a:r>
              <a:rPr lang="ru-RU" sz="2800" dirty="0" err="1"/>
              <a:t>батьків</a:t>
            </a:r>
            <a:r>
              <a:rPr lang="ru-RU" sz="2800" dirty="0"/>
              <a:t> з </a:t>
            </a:r>
            <a:r>
              <a:rPr lang="ru-RU" sz="2800" dirty="0" err="1"/>
              <a:t>роботою</a:t>
            </a:r>
            <a:r>
              <a:rPr lang="ru-RU" sz="2800" dirty="0"/>
              <a:t>  </a:t>
            </a:r>
            <a:r>
              <a:rPr lang="ru-RU" sz="2800" dirty="0" err="1" smtClean="0"/>
              <a:t>ліцею</a:t>
            </a:r>
            <a:r>
              <a:rPr lang="ru-RU" sz="2800" dirty="0" smtClean="0"/>
              <a:t> </a:t>
            </a:r>
            <a:r>
              <a:rPr lang="ru-RU" sz="2800" dirty="0"/>
              <a:t> з </a:t>
            </a:r>
            <a:r>
              <a:rPr lang="ru-RU" sz="2800" dirty="0" err="1"/>
              <a:t>питань</a:t>
            </a:r>
            <a:r>
              <a:rPr lang="ru-RU" sz="2800" dirty="0"/>
              <a:t> </a:t>
            </a:r>
            <a:r>
              <a:rPr lang="ru-RU" sz="2800" dirty="0" err="1"/>
              <a:t>патріотичного</a:t>
            </a:r>
            <a:r>
              <a:rPr lang="ru-RU" sz="2800" dirty="0"/>
              <a:t> </a:t>
            </a:r>
            <a:r>
              <a:rPr lang="ru-RU" sz="2800" dirty="0" err="1"/>
              <a:t>виховання</a:t>
            </a:r>
            <a:r>
              <a:rPr lang="ru-RU" sz="2800" dirty="0"/>
              <a:t>; </a:t>
            </a:r>
          </a:p>
          <a:p>
            <a:r>
              <a:rPr lang="ru-RU" sz="2800" dirty="0"/>
              <a:t>- </a:t>
            </a:r>
            <a:r>
              <a:rPr lang="ru-RU" sz="2800" dirty="0" err="1"/>
              <a:t>залучення</a:t>
            </a:r>
            <a:r>
              <a:rPr lang="ru-RU" sz="2800" dirty="0"/>
              <a:t> </a:t>
            </a:r>
            <a:r>
              <a:rPr lang="ru-RU" sz="2800" dirty="0" err="1"/>
              <a:t>батьків</a:t>
            </a:r>
            <a:r>
              <a:rPr lang="ru-RU" sz="2800" dirty="0"/>
              <a:t> до </a:t>
            </a:r>
            <a:r>
              <a:rPr lang="ru-RU" sz="2800" dirty="0" err="1"/>
              <a:t>співпраці</a:t>
            </a:r>
            <a:r>
              <a:rPr lang="ru-RU" sz="2800" dirty="0"/>
              <a:t> та </a:t>
            </a:r>
            <a:r>
              <a:rPr lang="ru-RU" sz="2800" dirty="0" err="1"/>
              <a:t>стимулювання</a:t>
            </a:r>
            <a:r>
              <a:rPr lang="ru-RU" sz="2800" dirty="0"/>
              <a:t> </a:t>
            </a:r>
            <a:r>
              <a:rPr lang="ru-RU" sz="2800" dirty="0" err="1"/>
              <a:t>їхньої</a:t>
            </a:r>
            <a:r>
              <a:rPr lang="ru-RU" sz="2800" dirty="0"/>
              <a:t> </a:t>
            </a:r>
            <a:r>
              <a:rPr lang="ru-RU" sz="2800" dirty="0" err="1"/>
              <a:t>активної</a:t>
            </a:r>
            <a:r>
              <a:rPr lang="ru-RU" sz="2800" dirty="0"/>
              <a:t> </a:t>
            </a:r>
            <a:r>
              <a:rPr lang="ru-RU" sz="2800" dirty="0" err="1"/>
              <a:t>участі</a:t>
            </a:r>
            <a:r>
              <a:rPr lang="ru-RU" sz="2800" dirty="0"/>
              <a:t> в </a:t>
            </a:r>
            <a:r>
              <a:rPr lang="ru-RU" sz="2800" dirty="0" err="1"/>
              <a:t>ній</a:t>
            </a:r>
            <a:r>
              <a:rPr lang="ru-RU" sz="2800" dirty="0"/>
              <a:t>; </a:t>
            </a:r>
          </a:p>
          <a:p>
            <a:r>
              <a:rPr lang="ru-RU" sz="2800" dirty="0"/>
              <a:t>- </a:t>
            </a:r>
            <a:r>
              <a:rPr lang="ru-RU" sz="2800" dirty="0" err="1"/>
              <a:t>організація</a:t>
            </a:r>
            <a:r>
              <a:rPr lang="ru-RU" sz="2800" dirty="0"/>
              <a:t> </a:t>
            </a:r>
            <a:r>
              <a:rPr lang="ru-RU" sz="2800" dirty="0" err="1"/>
              <a:t>різноманітних</a:t>
            </a:r>
            <a:r>
              <a:rPr lang="ru-RU" sz="2800" dirty="0"/>
              <a:t> </a:t>
            </a:r>
            <a:r>
              <a:rPr lang="ru-RU" sz="2800" dirty="0" err="1"/>
              <a:t>заходів</a:t>
            </a:r>
            <a:r>
              <a:rPr lang="ru-RU" sz="2800" dirty="0"/>
              <a:t> за </a:t>
            </a:r>
            <a:r>
              <a:rPr lang="ru-RU" sz="2800" dirty="0" err="1"/>
              <a:t>участю</a:t>
            </a:r>
            <a:r>
              <a:rPr lang="ru-RU" sz="2800" dirty="0"/>
              <a:t> </a:t>
            </a:r>
            <a:r>
              <a:rPr lang="ru-RU" sz="2800" dirty="0" err="1"/>
              <a:t>батьків</a:t>
            </a:r>
            <a:r>
              <a:rPr lang="ru-RU" sz="2800" dirty="0"/>
              <a:t>; </a:t>
            </a:r>
          </a:p>
          <a:p>
            <a:r>
              <a:rPr lang="ru-RU" sz="2800" dirty="0"/>
              <a:t>- </a:t>
            </a:r>
            <a:r>
              <a:rPr lang="ru-RU" sz="2800" dirty="0" err="1"/>
              <a:t>ознайомлення</a:t>
            </a:r>
            <a:r>
              <a:rPr lang="ru-RU" sz="2800" dirty="0"/>
              <a:t> </a:t>
            </a:r>
            <a:r>
              <a:rPr lang="ru-RU" sz="2800" dirty="0" err="1"/>
              <a:t>батьків</a:t>
            </a:r>
            <a:r>
              <a:rPr lang="ru-RU" sz="2800" dirty="0"/>
              <a:t> з результатами </a:t>
            </a:r>
            <a:r>
              <a:rPr lang="ru-RU" sz="2800" dirty="0" err="1"/>
              <a:t>навчання</a:t>
            </a:r>
            <a:r>
              <a:rPr lang="ru-RU" sz="2800" dirty="0"/>
              <a:t> і </a:t>
            </a:r>
            <a:r>
              <a:rPr lang="ru-RU" sz="2800" dirty="0" err="1"/>
              <a:t>розвитку</a:t>
            </a:r>
            <a:r>
              <a:rPr lang="ru-RU" sz="2800" dirty="0"/>
              <a:t> </a:t>
            </a:r>
            <a:r>
              <a:rPr lang="ru-RU" sz="2800" dirty="0" err="1"/>
              <a:t>дітей</a:t>
            </a:r>
            <a:r>
              <a:rPr lang="ru-RU" sz="2800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143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06" y="5498433"/>
            <a:ext cx="11237494" cy="1251284"/>
          </a:xfrm>
        </p:spPr>
        <p:txBody>
          <a:bodyPr/>
          <a:lstStyle/>
          <a:p>
            <a:r>
              <a:rPr lang="uk-UA" dirty="0" smtClean="0"/>
              <a:t>Родинна участь 7-а у заходах з національно-патріотичного виховання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68442" y="168442"/>
            <a:ext cx="9050170" cy="4132625"/>
          </a:xfrm>
        </p:spPr>
        <p:txBody>
          <a:bodyPr/>
          <a:lstStyle/>
          <a:p>
            <a:pPr>
              <a:buFontTx/>
              <a:buChar char="-"/>
            </a:pPr>
            <a:r>
              <a:rPr lang="uk-UA" dirty="0" smtClean="0"/>
              <a:t>ЗБІР БАНОЧОК ДЛЯ ВИГОТОВЛЕННЯ ОКОПНИХ СВІЧОК</a:t>
            </a:r>
          </a:p>
          <a:p>
            <a:pPr>
              <a:buFontTx/>
              <a:buChar char="-"/>
            </a:pPr>
            <a:r>
              <a:rPr lang="uk-UA" dirty="0"/>
              <a:t> </a:t>
            </a:r>
            <a:r>
              <a:rPr lang="uk-UA" dirty="0" smtClean="0"/>
              <a:t>АКЦІЯ «РАЗОМ ДО ПЕРЕМОГИ»</a:t>
            </a:r>
          </a:p>
          <a:p>
            <a:pPr>
              <a:buFontTx/>
              <a:buChar char="-"/>
            </a:pPr>
            <a:r>
              <a:rPr lang="uk-UA" dirty="0"/>
              <a:t> </a:t>
            </a:r>
            <a:r>
              <a:rPr lang="uk-UA" dirty="0" smtClean="0"/>
              <a:t>ПРИВІТАННЯ ДО ДНЯ ЗАХИСНИКІВ ТА ЗАХИСНИЦЬ УКРАЇНИ</a:t>
            </a:r>
          </a:p>
          <a:p>
            <a:pPr>
              <a:buFontTx/>
              <a:buChar char="-"/>
            </a:pPr>
            <a:r>
              <a:rPr lang="uk-UA" dirty="0"/>
              <a:t> </a:t>
            </a:r>
            <a:r>
              <a:rPr lang="uk-UA" dirty="0" smtClean="0"/>
              <a:t> АКЦІЯ «ГЕРОЯМ СУЧАСНОСТІ»</a:t>
            </a:r>
          </a:p>
          <a:p>
            <a:pPr>
              <a:buFontTx/>
              <a:buChar char="-"/>
            </a:pPr>
            <a:r>
              <a:rPr lang="uk-UA" dirty="0"/>
              <a:t> </a:t>
            </a:r>
            <a:r>
              <a:rPr lang="uk-UA" dirty="0" smtClean="0"/>
              <a:t>АКЦІЯ «ПОДАРУЙ ЧАСТОЧКУ ТЕПЛА ГЕРОЮ»</a:t>
            </a:r>
          </a:p>
          <a:p>
            <a:pPr marL="0" indent="0">
              <a:buNone/>
            </a:pP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21269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</TotalTime>
  <Words>103</Words>
  <Application>Microsoft Office PowerPoint</Application>
  <PresentationFormat>Широкоэкранный</PresentationFormat>
  <Paragraphs>25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Сектор</vt:lpstr>
      <vt:lpstr>Роль сім’ї у національно-патріотичному вихованні дітей </vt:lpstr>
      <vt:lpstr>Презентация PowerPoint</vt:lpstr>
      <vt:lpstr>Напрямки роботи з батьками з питань патріотичного виховання:  </vt:lpstr>
      <vt:lpstr>Родинна участь 7-а у заходах з національно-патріотичного виховання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сім’ї у національно-патріотичному вихованні дітей </dc:title>
  <dc:creator>Admin</dc:creator>
  <cp:lastModifiedBy>Admin</cp:lastModifiedBy>
  <cp:revision>6</cp:revision>
  <dcterms:created xsi:type="dcterms:W3CDTF">2024-01-28T14:29:27Z</dcterms:created>
  <dcterms:modified xsi:type="dcterms:W3CDTF">2024-01-30T16:48:16Z</dcterms:modified>
</cp:coreProperties>
</file>