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ЕТАПИ НУШ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початкова школа (1-4 </a:t>
            </a:r>
            <a:r>
              <a:rPr lang="ru-RU" dirty="0" err="1"/>
              <a:t>класи</a:t>
            </a:r>
            <a:r>
              <a:rPr lang="uk-UA" dirty="0"/>
              <a:t>;2018-2022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/>
              <a:t>5-9 </a:t>
            </a:r>
            <a:r>
              <a:rPr lang="ru-RU" dirty="0" err="1"/>
              <a:t>класи</a:t>
            </a:r>
            <a:r>
              <a:rPr lang="uk-UA" dirty="0"/>
              <a:t>;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2022-2027</a:t>
            </a:r>
            <a:r>
              <a:rPr lang="ru-RU" dirty="0"/>
              <a:t>) </a:t>
            </a:r>
            <a:endParaRPr lang="ru-RU" dirty="0" smtClean="0"/>
          </a:p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(10-12 </a:t>
            </a:r>
            <a:r>
              <a:rPr lang="ru-RU" dirty="0" err="1"/>
              <a:t>класи</a:t>
            </a:r>
            <a:r>
              <a:rPr lang="uk-UA" dirty="0"/>
              <a:t>; </a:t>
            </a:r>
            <a:r>
              <a:rPr lang="uk-UA" dirty="0" smtClean="0"/>
              <a:t> з 2027 )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57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ОСОБЛИВОСТІ ОЦІНЮВАННЯ НУШ 5 </a:t>
            </a:r>
            <a:r>
              <a:rPr lang="ru-RU" sz="4000" dirty="0" err="1" smtClean="0"/>
              <a:t>клас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Формувальне;</a:t>
            </a:r>
          </a:p>
          <a:p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Поточне;</a:t>
            </a:r>
          </a:p>
          <a:p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ідсумкове</a:t>
            </a:r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: тематичне, семестрове, </a:t>
            </a:r>
            <a:r>
              <a:rPr lang="uk-UA" sz="3600" dirty="0" smtClean="0">
                <a:solidFill>
                  <a:schemeClr val="accent1">
                    <a:lumMod val="75000"/>
                  </a:schemeClr>
                </a:solidFill>
              </a:rPr>
              <a:t>річне</a:t>
            </a:r>
          </a:p>
          <a:p>
            <a:pPr marL="0" indent="0">
              <a:buNone/>
            </a:pPr>
            <a:r>
              <a:rPr lang="uk-UA" sz="3900" dirty="0"/>
              <a:t>Об’єктом формувального оцінювання є особистісний розвиток учнів, їхній навчальний поступ, процес здобуття навчального досвіду як основи компетентності </a:t>
            </a:r>
            <a:endParaRPr lang="ru-RU" sz="3900" dirty="0"/>
          </a:p>
        </p:txBody>
      </p:sp>
    </p:spTree>
    <p:extLst>
      <p:ext uri="{BB962C8B-B14F-4D97-AF65-F5344CB8AC3E}">
        <p14:creationId xmlns:p14="http://schemas.microsoft.com/office/powerpoint/2010/main" val="412715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Характеристика навчальної </a:t>
            </a:r>
            <a:r>
              <a:rPr lang="uk-UA" dirty="0"/>
              <a:t>діяльності учнів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220672"/>
              </p:ext>
            </p:extLst>
          </p:nvPr>
        </p:nvGraphicFramePr>
        <p:xfrm>
          <a:off x="1043608" y="1772816"/>
          <a:ext cx="7632848" cy="50014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632848"/>
              </a:tblGrid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Виявляє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інтерес</a:t>
                      </a:r>
                      <a:r>
                        <a:rPr lang="ru-RU" sz="2400" dirty="0">
                          <a:effectLst/>
                        </a:rPr>
                        <a:t> до </a:t>
                      </a:r>
                      <a:r>
                        <a:rPr lang="ru-RU" sz="2400" dirty="0" err="1">
                          <a:effectLst/>
                        </a:rPr>
                        <a:t>навчання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Виявляє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розуміння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прочитаного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Висловлює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власну</a:t>
                      </a:r>
                      <a:r>
                        <a:rPr lang="ru-RU" sz="2000" dirty="0">
                          <a:effectLst/>
                        </a:rPr>
                        <a:t> думку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Критично та систематично </a:t>
                      </a:r>
                      <a:r>
                        <a:rPr lang="ru-RU" sz="2000" dirty="0" err="1">
                          <a:effectLst/>
                        </a:rPr>
                        <a:t>мислить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Логічно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обґрунтовує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власну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позицію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Діє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творчо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Виявляє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ініціативу</a:t>
                      </a:r>
                      <a:r>
                        <a:rPr lang="ru-RU" sz="2000" dirty="0">
                          <a:effectLst/>
                        </a:rPr>
                        <a:t> в </a:t>
                      </a:r>
                      <a:r>
                        <a:rPr lang="ru-RU" sz="2000" dirty="0" err="1">
                          <a:effectLst/>
                        </a:rPr>
                        <a:t>процесі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навчання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Конструктивно </a:t>
                      </a:r>
                      <a:r>
                        <a:rPr lang="ru-RU" sz="2000" dirty="0" err="1">
                          <a:effectLst/>
                        </a:rPr>
                        <a:t>керує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емоціями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Оцінює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ризики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Самостійно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сприймає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рішення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Розв’язує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проблеми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Співпрацює</a:t>
                      </a:r>
                      <a:r>
                        <a:rPr lang="ru-RU" sz="2000" dirty="0">
                          <a:effectLst/>
                        </a:rPr>
                        <a:t> з </a:t>
                      </a:r>
                      <a:r>
                        <a:rPr lang="ru-RU" sz="2000" dirty="0" err="1">
                          <a:effectLst/>
                        </a:rPr>
                        <a:t>іншими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9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Цикли базової середньої школи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 У 2023-2024 році навчальному році закінчується  І цикл базової середньої школи- адаптаційний  (5-6 класи),</a:t>
            </a:r>
            <a:endParaRPr lang="ru-RU" dirty="0"/>
          </a:p>
          <a:p>
            <a:r>
              <a:rPr lang="uk-UA" dirty="0"/>
              <a:t> почнеться  ІІ цикл– базове предметне навчання (7-9 класи)(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56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Українська мова та література </a:t>
            </a:r>
            <a:br>
              <a:rPr lang="uk-UA" dirty="0" smtClean="0"/>
            </a:br>
            <a:r>
              <a:rPr lang="uk-UA" dirty="0" smtClean="0"/>
              <a:t>Модельні програми МОН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uk-UA" dirty="0" smtClean="0"/>
              <a:t>Українська мова 7-9 клас .</a:t>
            </a:r>
            <a:r>
              <a:rPr lang="ru-RU" dirty="0" smtClean="0"/>
              <a:t> (авт. Голуб Н.Б., </a:t>
            </a:r>
            <a:r>
              <a:rPr lang="ru-RU" dirty="0" err="1" smtClean="0"/>
              <a:t>Горошкіна</a:t>
            </a:r>
            <a:r>
              <a:rPr lang="ru-RU" dirty="0" smtClean="0"/>
              <a:t> О.М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Українська </a:t>
            </a:r>
            <a:r>
              <a:rPr lang="uk-UA" dirty="0"/>
              <a:t>література 7-9 </a:t>
            </a:r>
            <a:r>
              <a:rPr lang="uk-UA" dirty="0" err="1"/>
              <a:t>кл</a:t>
            </a:r>
            <a:r>
              <a:rPr lang="uk-UA" dirty="0"/>
              <a:t>.</a:t>
            </a:r>
            <a:r>
              <a:rPr lang="ru-RU" dirty="0"/>
              <a:t> (</a:t>
            </a:r>
            <a:r>
              <a:rPr lang="ru-RU" dirty="0" err="1"/>
              <a:t>автори</a:t>
            </a:r>
            <a:r>
              <a:rPr lang="ru-RU" dirty="0"/>
              <a:t>: Яценко Т. О., </a:t>
            </a:r>
            <a:r>
              <a:rPr lang="ru-RU" dirty="0" err="1"/>
              <a:t>Пахаренко</a:t>
            </a:r>
            <a:r>
              <a:rPr lang="ru-RU" dirty="0"/>
              <a:t> В. І., </a:t>
            </a:r>
            <a:r>
              <a:rPr lang="ru-RU" dirty="0" err="1"/>
              <a:t>Слижук</a:t>
            </a:r>
            <a:r>
              <a:rPr lang="ru-RU" dirty="0"/>
              <a:t> </a:t>
            </a:r>
            <a:r>
              <a:rPr lang="ru-RU" dirty="0" smtClean="0"/>
              <a:t>І.К.)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98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Конструктор навчальних програм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Для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пропонується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 конструктор </a:t>
            </a:r>
            <a:r>
              <a:rPr lang="ru-RU" dirty="0" err="1"/>
              <a:t>навчальних</a:t>
            </a:r>
            <a:r>
              <a:rPr lang="ru-RU" dirty="0"/>
              <a:t>  </a:t>
            </a:r>
            <a:r>
              <a:rPr lang="ru-RU" dirty="0" err="1"/>
              <a:t>програм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онлайн-</a:t>
            </a:r>
            <a:r>
              <a:rPr lang="ru-RU" dirty="0" err="1"/>
              <a:t>інструмент</a:t>
            </a:r>
            <a:r>
              <a:rPr lang="ru-RU" dirty="0"/>
              <a:t>, </a:t>
            </a:r>
            <a:r>
              <a:rPr lang="ru-RU" dirty="0" err="1"/>
              <a:t>розроблений</a:t>
            </a:r>
            <a:r>
              <a:rPr lang="ru-RU" dirty="0"/>
              <a:t> </a:t>
            </a:r>
            <a:r>
              <a:rPr lang="ru-RU" dirty="0" err="1"/>
              <a:t>проєктом</a:t>
            </a:r>
            <a:r>
              <a:rPr lang="ru-RU" dirty="0"/>
              <a:t> «</a:t>
            </a:r>
            <a:r>
              <a:rPr lang="ru-RU" dirty="0" err="1"/>
              <a:t>Навчаємось</a:t>
            </a:r>
            <a:r>
              <a:rPr lang="ru-RU" dirty="0"/>
              <a:t> разом» за </a:t>
            </a:r>
            <a:r>
              <a:rPr lang="ru-RU" dirty="0" err="1"/>
              <a:t>підтримки</a:t>
            </a:r>
            <a:r>
              <a:rPr lang="ru-RU" dirty="0"/>
              <a:t> МОН, </a:t>
            </a:r>
            <a:r>
              <a:rPr lang="ru-RU" dirty="0" err="1"/>
              <a:t>Українського</a:t>
            </a:r>
            <a:r>
              <a:rPr lang="ru-RU" dirty="0"/>
              <a:t> </a:t>
            </a:r>
            <a:r>
              <a:rPr lang="ru-RU" dirty="0" err="1"/>
              <a:t>інституту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та </a:t>
            </a:r>
            <a:r>
              <a:rPr lang="ru-RU" dirty="0" err="1"/>
              <a:t>команди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реформ МОН,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допоможе</a:t>
            </a:r>
            <a:r>
              <a:rPr lang="ru-RU" dirty="0"/>
              <a:t> </a:t>
            </a:r>
            <a:r>
              <a:rPr lang="ru-RU" dirty="0" err="1"/>
              <a:t>авторським</a:t>
            </a:r>
            <a:r>
              <a:rPr lang="ru-RU" dirty="0"/>
              <a:t> та </a:t>
            </a:r>
            <a:r>
              <a:rPr lang="ru-RU" dirty="0" err="1"/>
              <a:t>педагогічним</a:t>
            </a:r>
            <a:r>
              <a:rPr lang="ru-RU" dirty="0"/>
              <a:t> </a:t>
            </a:r>
            <a:r>
              <a:rPr lang="ru-RU" dirty="0" err="1"/>
              <a:t>колективам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окремим</a:t>
            </a:r>
            <a:r>
              <a:rPr lang="ru-RU" dirty="0"/>
              <a:t> авторам </a:t>
            </a:r>
            <a:r>
              <a:rPr lang="ru-RU" dirty="0" err="1"/>
              <a:t>швидко</a:t>
            </a:r>
            <a:r>
              <a:rPr lang="ru-RU" dirty="0"/>
              <a:t> й </a:t>
            </a:r>
            <a:r>
              <a:rPr lang="ru-RU" dirty="0" err="1"/>
              <a:t>натхненно</a:t>
            </a:r>
            <a:r>
              <a:rPr lang="ru-RU" dirty="0"/>
              <a:t> </a:t>
            </a:r>
            <a:r>
              <a:rPr lang="ru-RU" dirty="0" err="1"/>
              <a:t>створювати</a:t>
            </a:r>
            <a:r>
              <a:rPr lang="ru-RU" dirty="0"/>
              <a:t> </a:t>
            </a:r>
            <a:r>
              <a:rPr lang="ru-RU" dirty="0" err="1"/>
              <a:t>якісні</a:t>
            </a:r>
            <a:r>
              <a:rPr lang="ru-RU" dirty="0"/>
              <a:t> й </a:t>
            </a:r>
            <a:r>
              <a:rPr lang="ru-RU" dirty="0" err="1"/>
              <a:t>цікаві</a:t>
            </a:r>
            <a:r>
              <a:rPr lang="ru-RU" dirty="0"/>
              <a:t> </a:t>
            </a:r>
            <a:r>
              <a:rPr lang="ru-RU" dirty="0" err="1"/>
              <a:t>модельні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та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52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237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ЕТАПИ НУШ</vt:lpstr>
      <vt:lpstr>ОСОБЛИВОСТІ ОЦІНЮВАННЯ НУШ 5 клас </vt:lpstr>
      <vt:lpstr>Характеристика навчальної діяльності учнів </vt:lpstr>
      <vt:lpstr>Цикли базової середньої школи </vt:lpstr>
      <vt:lpstr>Українська мова та література  Модельні програми МОН</vt:lpstr>
      <vt:lpstr>Конструктор навчальних програм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Пользователь Windows</cp:lastModifiedBy>
  <cp:revision>8</cp:revision>
  <dcterms:created xsi:type="dcterms:W3CDTF">2023-08-20T13:12:01Z</dcterms:created>
  <dcterms:modified xsi:type="dcterms:W3CDTF">2023-08-20T13:42:36Z</dcterms:modified>
</cp:coreProperties>
</file>