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956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Реалізац</a:t>
            </a:r>
            <a:r>
              <a:rPr lang="uk-UA" dirty="0" smtClean="0"/>
              <a:t>і</a:t>
            </a:r>
            <a:r>
              <a:rPr lang="ru-RU" dirty="0" smtClean="0"/>
              <a:t>я </a:t>
            </a:r>
            <a:r>
              <a:rPr lang="ru-RU" dirty="0" err="1" smtClean="0"/>
              <a:t>програми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err="1" smtClean="0"/>
              <a:t>Інформатизація</a:t>
            </a:r>
            <a:r>
              <a:rPr lang="ru-RU" dirty="0" smtClean="0"/>
              <a:t>»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2023-2024 </a:t>
            </a:r>
            <a:r>
              <a:rPr lang="uk-UA" dirty="0" err="1" smtClean="0"/>
              <a:t>н.р</a:t>
            </a:r>
            <a:r>
              <a:rPr lang="uk-UA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ІІІ етап (2022-2023 </a:t>
            </a:r>
            <a:r>
              <a:rPr lang="uk-UA" b="1" dirty="0" err="1" smtClean="0"/>
              <a:t>н.р</a:t>
            </a:r>
            <a:r>
              <a:rPr lang="uk-UA" b="1" dirty="0" smtClean="0"/>
              <a:t>)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uk-UA" dirty="0" smtClean="0"/>
              <a:t>Оновлення технічних засобів інформатизації  ліцею.</a:t>
            </a:r>
          </a:p>
          <a:p>
            <a:pPr lvl="0"/>
            <a:r>
              <a:rPr lang="uk-UA" dirty="0" smtClean="0"/>
              <a:t>Входження ліцею до системи відкритої освіти на основі дистанційних технологій навчання.</a:t>
            </a:r>
          </a:p>
          <a:p>
            <a:pPr lvl="0"/>
            <a:r>
              <a:rPr lang="uk-UA" dirty="0" smtClean="0"/>
              <a:t>Розробка та запровадження електронних класних журналів, щоденників здобувачів освіти на основі загальної бази даних ліцею.</a:t>
            </a:r>
          </a:p>
          <a:p>
            <a:pPr lvl="0"/>
            <a:r>
              <a:rPr lang="uk-UA" dirty="0" smtClean="0"/>
              <a:t> Розробка </a:t>
            </a:r>
            <a:r>
              <a:rPr lang="uk-UA" dirty="0" err="1" smtClean="0"/>
              <a:t>блогів</a:t>
            </a:r>
            <a:r>
              <a:rPr lang="uk-UA" dirty="0" smtClean="0"/>
              <a:t> учителів.</a:t>
            </a:r>
          </a:p>
          <a:p>
            <a:pPr lvl="0"/>
            <a:r>
              <a:rPr lang="uk-UA" dirty="0" smtClean="0"/>
              <a:t>Поповнення </a:t>
            </a:r>
            <a:r>
              <a:rPr lang="uk-UA" dirty="0" err="1" smtClean="0"/>
              <a:t>медіатеки</a:t>
            </a:r>
            <a:r>
              <a:rPr lang="uk-UA" dirty="0" smtClean="0"/>
              <a:t> ліцею.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IV</a:t>
            </a:r>
            <a:r>
              <a:rPr lang="uk-UA" b="1" dirty="0" smtClean="0"/>
              <a:t> етап (2024 р.)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uk-UA" dirty="0" smtClean="0"/>
              <a:t>Поповнення методичними матеріалами  сайтів ліцею.</a:t>
            </a:r>
          </a:p>
          <a:p>
            <a:pPr lvl="0"/>
            <a:r>
              <a:rPr lang="uk-UA" dirty="0" smtClean="0"/>
              <a:t>Поновлення інформаційно-технічного забезпечення ліцею.</a:t>
            </a:r>
          </a:p>
          <a:p>
            <a:pPr lvl="0"/>
            <a:r>
              <a:rPr lang="uk-UA" dirty="0" smtClean="0"/>
              <a:t>Розробка електронних предметних посібників вчителями </a:t>
            </a:r>
            <a:r>
              <a:rPr lang="uk-UA" dirty="0" err="1" smtClean="0"/>
              <a:t>предметниками</a:t>
            </a:r>
            <a:r>
              <a:rPr lang="uk-UA" dirty="0" smtClean="0"/>
              <a:t>.</a:t>
            </a:r>
          </a:p>
          <a:p>
            <a:pPr lvl="0"/>
            <a:r>
              <a:rPr lang="uk-UA" dirty="0" smtClean="0"/>
              <a:t>Участь вчителів </a:t>
            </a:r>
            <a:r>
              <a:rPr lang="uk-UA" dirty="0" err="1" smtClean="0"/>
              <a:t>предметників</a:t>
            </a:r>
            <a:r>
              <a:rPr lang="uk-UA" dirty="0" smtClean="0"/>
              <a:t> в методичних заходах різних рівнів з досвіду роботи впровадження ІКТ.</a:t>
            </a:r>
          </a:p>
          <a:p>
            <a:pPr lvl="0"/>
            <a:r>
              <a:rPr lang="uk-UA" dirty="0" smtClean="0"/>
              <a:t>Аналіз рівня володіння ІКТ</a:t>
            </a: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Заходи з впровадження програми </a:t>
            </a:r>
            <a:r>
              <a:rPr lang="uk-UA" dirty="0" err="1" smtClean="0"/>
              <a:t>“Інформатизація”</a:t>
            </a:r>
            <a:r>
              <a:rPr lang="uk-UA" dirty="0" smtClean="0"/>
              <a:t> 2023-2024 </a:t>
            </a:r>
            <a:r>
              <a:rPr lang="uk-UA" dirty="0" err="1" smtClean="0"/>
              <a:t>н.р</a:t>
            </a:r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412776"/>
          <a:ext cx="8496943" cy="5303520"/>
        </p:xfrm>
        <a:graphic>
          <a:graphicData uri="http://schemas.openxmlformats.org/drawingml/2006/table">
            <a:tbl>
              <a:tblPr/>
              <a:tblGrid>
                <a:gridCol w="432048"/>
                <a:gridCol w="5328592"/>
                <a:gridCol w="1224136"/>
                <a:gridCol w="1512167"/>
              </a:tblGrid>
              <a:tr h="145733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№ П/П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Зміст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роботи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Термін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виконання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Відповідальний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Calibri"/>
                          <a:ea typeface="SimSun"/>
                          <a:cs typeface="Times New Roman"/>
                        </a:rPr>
                        <a:t>Накопичувати методичні матеріали щодо </a:t>
                      </a:r>
                      <a:r>
                        <a:rPr lang="ru-RU" sz="1200" dirty="0" err="1">
                          <a:latin typeface="Calibri"/>
                          <a:ea typeface="SimSun"/>
                          <a:cs typeface="Times New Roman"/>
                        </a:rPr>
                        <a:t>роботи</a:t>
                      </a:r>
                      <a:r>
                        <a:rPr lang="ru-RU" sz="1200" dirty="0"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Calibri"/>
                          <a:ea typeface="SimSun"/>
                          <a:cs typeface="Times New Roman"/>
                        </a:rPr>
                        <a:t>з</a:t>
                      </a:r>
                      <a:r>
                        <a:rPr lang="ru-RU" sz="1200" dirty="0"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Calibri"/>
                          <a:ea typeface="SimSun"/>
                          <a:cs typeface="Times New Roman"/>
                        </a:rPr>
                        <a:t>безпечного</a:t>
                      </a:r>
                      <a:r>
                        <a:rPr lang="ru-RU" sz="1200" dirty="0"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Calibri"/>
                          <a:ea typeface="SimSun"/>
                          <a:cs typeface="Times New Roman"/>
                        </a:rPr>
                        <a:t>користування</a:t>
                      </a:r>
                      <a:r>
                        <a:rPr lang="ru-RU" sz="1200" dirty="0"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Calibri"/>
                          <a:ea typeface="SimSun"/>
                          <a:cs typeface="Times New Roman"/>
                        </a:rPr>
                        <a:t>учасниками</a:t>
                      </a:r>
                      <a:r>
                        <a:rPr lang="ru-RU" sz="1200" dirty="0"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Calibri"/>
                          <a:ea typeface="SimSun"/>
                          <a:cs typeface="Times New Roman"/>
                        </a:rPr>
                        <a:t>освітнього</a:t>
                      </a:r>
                      <a:r>
                        <a:rPr lang="ru-RU" sz="1200" dirty="0"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Calibri"/>
                          <a:ea typeface="SimSun"/>
                          <a:cs typeface="Times New Roman"/>
                        </a:rPr>
                        <a:t>процесу</a:t>
                      </a:r>
                      <a:r>
                        <a:rPr lang="ru-RU" sz="1200" dirty="0">
                          <a:latin typeface="Calibri"/>
                          <a:ea typeface="SimSun"/>
                          <a:cs typeface="Times New Roman"/>
                        </a:rPr>
                        <a:t> мережею </a:t>
                      </a:r>
                      <a:r>
                        <a:rPr lang="ru-RU" sz="1200" dirty="0" err="1">
                          <a:latin typeface="Calibri"/>
                          <a:ea typeface="SimSun"/>
                          <a:cs typeface="Times New Roman"/>
                        </a:rPr>
                        <a:t>Інтернет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latin typeface="Calibri"/>
                          <a:ea typeface="SimSun"/>
                          <a:cs typeface="Times New Roman"/>
                        </a:rPr>
                        <a:t>Протягом року</a:t>
                      </a: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 err="1">
                          <a:latin typeface="Calibri"/>
                          <a:ea typeface="SimSun"/>
                          <a:cs typeface="Times New Roman"/>
                        </a:rPr>
                        <a:t>Вчителі-предметники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797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latin typeface="Calibri"/>
                          <a:ea typeface="SimSun"/>
                          <a:cs typeface="Times New Roman"/>
                        </a:rPr>
                        <a:t>2</a:t>
                      </a: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71755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Calibri"/>
                          <a:ea typeface="Calibri"/>
                          <a:cs typeface="Times New Roman"/>
                        </a:rPr>
                        <a:t>Систематично організовувати навчання педагогічних працівників з питання безпечного </a:t>
                      </a:r>
                      <a:r>
                        <a:rPr lang="uk-UA" sz="1200" dirty="0" err="1">
                          <a:latin typeface="Calibri"/>
                          <a:ea typeface="Calibri"/>
                          <a:cs typeface="Times New Roman"/>
                        </a:rPr>
                        <a:t>коритування</a:t>
                      </a:r>
                      <a:r>
                        <a:rPr lang="uk-UA" sz="1200" dirty="0">
                          <a:latin typeface="Calibri"/>
                          <a:ea typeface="Calibri"/>
                          <a:cs typeface="Times New Roman"/>
                        </a:rPr>
                        <a:t> мережею Інтернет усіма учасниками навчально-виховного процесу</a:t>
                      </a: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latin typeface="Calibri"/>
                          <a:ea typeface="SimSun"/>
                          <a:cs typeface="Times New Roman"/>
                        </a:rPr>
                        <a:t>Протягом року</a:t>
                      </a: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Calibri"/>
                          <a:ea typeface="SimSun"/>
                          <a:cs typeface="Times New Roman"/>
                        </a:rPr>
                        <a:t>Вчителі ліцею</a:t>
                      </a: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6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Організувати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гуртки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основ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інформатики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для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учнів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Вересень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 202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В.О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Турчина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І.О..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6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4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Забезпечити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можливості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для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дистанційного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навчання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учнів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Протягом року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В.О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Турчина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І.О..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472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5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Залучати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вчителів-предметників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для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поповнення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банку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даних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вчителів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,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що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запроваджують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у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системі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ІКТ.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Накопичувати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матеріалу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досвіду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роботи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 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Вересень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202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-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Квітень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202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4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Олішевська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В.І.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Попова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Н.В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Земська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І.Г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В.О.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6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6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Проводити індивідуальні консультації для вчителів з питань застосування комп’ютерних технологій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Протягом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року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В.О.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Турчина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І.О.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7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7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Проводити роботу щодо використання ліцензійних комп’ютерних программ, дотримання академ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ічної доброчесності</a:t>
                      </a: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Протягом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року 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Вчителі ліцею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6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8 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Формувати спільну роботу з інформатики між кафедрами вищих навчальних закладів та методичними об’єднаннями 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Протягом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року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В.О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Турчина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І.О.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59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9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Оновлювати веб-сайт школи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Постійно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Зарянська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Т.І.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6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0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Працювати в МАН із обдарованими учнями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Протягом року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В.О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Турчина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І.О.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6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Брати участь в олімпіадах, конкурсах з інформатики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Протягом року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В.О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Турчина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І.О.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6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2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Спілкуватися та обмінюватися інформацією за допомогою електронної пошти з учнями, соціальними партнерами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Протягом року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В.О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Турчина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І.О.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119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Проводити моніторинг роботи МО на сайті школи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Травень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202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4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Зарянська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Т.І.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1556792"/>
          <a:ext cx="8496943" cy="3108960"/>
        </p:xfrm>
        <a:graphic>
          <a:graphicData uri="http://schemas.openxmlformats.org/drawingml/2006/table">
            <a:tbl>
              <a:tblPr/>
              <a:tblGrid>
                <a:gridCol w="432048"/>
                <a:gridCol w="5328592"/>
                <a:gridCol w="1224136"/>
                <a:gridCol w="1512167"/>
              </a:tblGrid>
              <a:tr h="213423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4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Поповнити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шкільну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бібліотеку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журналами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інформатики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Протягом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року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В.О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Турчина 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І.О.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Олішевська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В.І.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119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5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Провести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інвентаризацію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програмного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забезпечення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комп’ютерному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класі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Квітень 202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4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В.О.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6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6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Систематизувати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матеріали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про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організацію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та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проведення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заходів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навчання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запровадження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ІКТ в НВП.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Квітень 202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4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В.О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.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</a:b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Турчина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І.О.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797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7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Здійснювати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систематичний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моніторинг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охоплення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педагогічних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працівників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участю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у заходах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навчання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та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запроваждення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інформаційно-комунікаційних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технологій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Протягом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року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Малахова А.А.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91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18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Систематично використовувати можливості програмного комплексу «Міська освітня мережа» для автоматизації управлінської діяльності. Тримати в актуальному стані бази даних програмного комплексу «Міська освітня мережа»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Протягом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року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Рудіч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Л.Г.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119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19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Моніторинг участі вчителів в впровадженні ІКТ.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Березень 202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4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Малахова А.А.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7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20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Моніторинг матеріально-технічної бази кабінетів щодо впровадження ІКТ в навчально-виховний процес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Травень 202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4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Малахова А.А.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7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Систематизувати матеріали щодо викладання предмета «Інформатики» у початкових класів, 8-11 класів.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Жовтень 202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uk-UA" sz="12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Пархомчук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 В.О.</a:t>
                      </a:r>
                      <a:endParaRPr lang="uk-UA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21502" marR="215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Заходи з впровадження програми </a:t>
            </a:r>
            <a:r>
              <a:rPr lang="uk-UA" dirty="0" err="1" smtClean="0"/>
              <a:t>“Інформатизація”</a:t>
            </a:r>
            <a:r>
              <a:rPr lang="uk-UA" dirty="0" smtClean="0"/>
              <a:t> 2023-2024 </a:t>
            </a:r>
            <a:r>
              <a:rPr lang="uk-UA" dirty="0" err="1" smtClean="0"/>
              <a:t>н.р</a:t>
            </a:r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</TotalTime>
  <Words>497</Words>
  <Application>Microsoft Office PowerPoint</Application>
  <PresentationFormat>Экран (4:3)</PresentationFormat>
  <Paragraphs>104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Обычная</vt:lpstr>
      <vt:lpstr>Реалізація програми  «Інформатизація»</vt:lpstr>
      <vt:lpstr>ІІІ етап (2022-2023 н.р)</vt:lpstr>
      <vt:lpstr>IV етап (2024 р.)</vt:lpstr>
      <vt:lpstr>Заходи з впровадження програми “Інформатизація” 2023-2024 н.р</vt:lpstr>
      <vt:lpstr>Заходи з впровадження програми “Інформатизація” 2023-2024 н.р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Реалізація програми  «Інформатизація»</dc:title>
  <dc:creator>BPRO</dc:creator>
  <cp:lastModifiedBy>BPRO</cp:lastModifiedBy>
  <cp:revision>2</cp:revision>
  <dcterms:created xsi:type="dcterms:W3CDTF">2023-11-06T07:55:30Z</dcterms:created>
  <dcterms:modified xsi:type="dcterms:W3CDTF">2023-11-06T08:15:24Z</dcterms:modified>
</cp:coreProperties>
</file>